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1" r:id="rId3"/>
    <p:sldId id="263" r:id="rId4"/>
    <p:sldId id="265" r:id="rId5"/>
    <p:sldId id="267" r:id="rId6"/>
    <p:sldId id="266" r:id="rId7"/>
    <p:sldId id="270" r:id="rId8"/>
    <p:sldId id="268" r:id="rId9"/>
    <p:sldId id="272" r:id="rId10"/>
    <p:sldId id="271" r:id="rId11"/>
    <p:sldId id="264" r:id="rId12"/>
    <p:sldId id="269" r:id="rId13"/>
    <p:sldId id="262" r:id="rId1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ExtraBold" panose="020B0906030804020204" pitchFamily="34" charset="0"/>
      <p:bold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gkoZp9/rpcmtOc+HIj+qSwk5S1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32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821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536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67890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11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104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5809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97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14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56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04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2000"/>
              <a:buFont typeface="Open Sans ExtraBold"/>
              <a:buNone/>
              <a:defRPr sz="1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●"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●"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11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115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2000"/>
              <a:buFont typeface="Open Sans ExtraBold"/>
              <a:buNone/>
              <a:defRPr sz="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  <a:defRPr sz="13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●"/>
              <a:defRPr sz="11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Open Sans"/>
              <a:buChar char="○"/>
              <a:defRPr sz="11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Open Sans"/>
              <a:buChar char="■"/>
              <a:defRPr sz="11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2000"/>
              <a:buFont typeface="Open Sans ExtraBold"/>
              <a:buNone/>
              <a:defRPr sz="2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26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4800"/>
              <a:buFont typeface="Open Sans ExtraBold"/>
              <a:buNone/>
              <a:defRPr sz="48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3000"/>
              <a:buFont typeface="Open Sans ExtraBold"/>
              <a:buNone/>
              <a:defRPr sz="300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None/>
              <a:defRPr sz="2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●"/>
              <a:defRPr sz="13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●"/>
              <a:defRPr sz="13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11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Open Sans"/>
              <a:buChar char="○"/>
              <a:defRPr sz="13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11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Font typeface="Open Sans"/>
              <a:buChar char="■"/>
              <a:defRPr sz="13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6727"/>
              </a:buClr>
              <a:buSzPts val="1800"/>
              <a:buFont typeface="Open Sans ExtraBold"/>
              <a:buNone/>
              <a:defRPr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1266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2672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/>
          <p:nvPr/>
        </p:nvSpPr>
        <p:spPr>
          <a:xfrm>
            <a:off x="470825" y="3437875"/>
            <a:ext cx="5863200" cy="12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hu-HU" sz="3500" dirty="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Workshop</a:t>
            </a:r>
            <a:endParaRPr sz="3500" b="0" i="0" u="none" strike="noStrike" cap="none" dirty="0">
              <a:solidFill>
                <a:srgbClr val="F26727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By </a:t>
            </a:r>
            <a:r>
              <a:rPr lang="hu-HU" sz="1500" b="0" i="0" u="none" strike="noStrike" cap="none" dirty="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Molnár Dávid</a:t>
            </a:r>
            <a:r>
              <a:rPr lang="en" sz="1500" b="0" i="0" u="none" strike="noStrike" cap="none" dirty="0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 </a:t>
            </a:r>
            <a:endParaRPr sz="1500" b="0" i="0" u="none" strike="noStrike" cap="none" dirty="0">
              <a:solidFill>
                <a:srgbClr val="F26727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hu-HU" sz="1500" b="1" i="1" dirty="0">
                <a:solidFill>
                  <a:srgbClr val="F26727"/>
                </a:solidFill>
                <a:latin typeface="Open Sans"/>
                <a:ea typeface="Open Sans"/>
                <a:cs typeface="Open Sans"/>
                <a:sym typeface="Open Sans"/>
              </a:rPr>
              <a:t>Termék- és szolgáltatási biztonsági vezető @ </a:t>
            </a:r>
            <a:r>
              <a:rPr lang="hu-HU" sz="1500" b="1" i="1" dirty="0" err="1">
                <a:solidFill>
                  <a:srgbClr val="F26727"/>
                </a:solidFill>
                <a:latin typeface="Open Sans"/>
                <a:ea typeface="Open Sans"/>
                <a:cs typeface="Open Sans"/>
                <a:sym typeface="Open Sans"/>
              </a:rPr>
              <a:t>evosoft</a:t>
            </a:r>
            <a:endParaRPr sz="1500" b="1" i="1" u="none" strike="noStrike" cap="none" dirty="0">
              <a:solidFill>
                <a:srgbClr val="F2672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150177" y="247576"/>
            <a:ext cx="8843645" cy="5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</a:pPr>
            <a:r>
              <a:rPr lang="hu-HU" sz="1600" dirty="0"/>
              <a:t> </a:t>
            </a:r>
            <a:endParaRPr sz="1600" dirty="0"/>
          </a:p>
        </p:txBody>
      </p:sp>
      <p:pic>
        <p:nvPicPr>
          <p:cNvPr id="8194" name="Picture 2" descr="What is arduino software (IDE), and how use it ? - AndProf">
            <a:extLst>
              <a:ext uri="{FF2B5EF4-FFF2-40B4-BE49-F238E27FC236}">
                <a16:creationId xmlns:a16="http://schemas.microsoft.com/office/drawing/2014/main" id="{A85B029A-7355-A036-5752-D9D055D4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247576"/>
            <a:ext cx="5163911" cy="344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9D00B59-A6DA-D9F4-04CD-54F9A997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27" y="218137"/>
            <a:ext cx="7002840" cy="355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6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3A83D2-8322-08A8-07CC-736228BB64DF}"/>
              </a:ext>
            </a:extLst>
          </p:cNvPr>
          <p:cNvSpPr txBox="1"/>
          <p:nvPr/>
        </p:nvSpPr>
        <p:spPr>
          <a:xfrm>
            <a:off x="534955" y="1800455"/>
            <a:ext cx="78952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400" dirty="0"/>
              <a:t>https://github.com/randomvalid/ArduinoDay2023Szeged/</a:t>
            </a:r>
          </a:p>
        </p:txBody>
      </p:sp>
    </p:spTree>
    <p:extLst>
      <p:ext uri="{BB962C8B-B14F-4D97-AF65-F5344CB8AC3E}">
        <p14:creationId xmlns:p14="http://schemas.microsoft.com/office/powerpoint/2010/main" val="265940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/>
        </p:nvSpPr>
        <p:spPr>
          <a:xfrm>
            <a:off x="470825" y="426400"/>
            <a:ext cx="5863200" cy="12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F26727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John Doe</a:t>
            </a:r>
            <a:endParaRPr sz="1500" b="0" i="0" u="none" strike="noStrike" cap="none">
              <a:solidFill>
                <a:srgbClr val="F26727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1" i="0" u="none" strike="noStrike" cap="none">
                <a:solidFill>
                  <a:srgbClr val="F26727"/>
                </a:solidFill>
                <a:latin typeface="Open Sans"/>
                <a:ea typeface="Open Sans"/>
                <a:cs typeface="Open Sans"/>
                <a:sym typeface="Open Sans"/>
              </a:rPr>
              <a:t>email</a:t>
            </a:r>
            <a:endParaRPr sz="1500" b="1" i="0" u="none" strike="noStrike" cap="none">
              <a:solidFill>
                <a:srgbClr val="F2672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B7E3AA-ED80-FB9E-824A-B6555B21975B}"/>
              </a:ext>
            </a:extLst>
          </p:cNvPr>
          <p:cNvSpPr txBox="1"/>
          <p:nvPr/>
        </p:nvSpPr>
        <p:spPr>
          <a:xfrm>
            <a:off x="433136" y="144379"/>
            <a:ext cx="600375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Bevezetés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Mikrovezérlők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RFID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Kapcsolás elkészítése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Programozás és tesztelés</a:t>
            </a:r>
          </a:p>
          <a:p>
            <a:pPr lvl="7"/>
            <a:endParaRPr lang="hu-HU" dirty="0"/>
          </a:p>
          <a:p>
            <a:r>
              <a:rPr lang="hu-HU" dirty="0"/>
              <a:t>	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150177" y="247576"/>
            <a:ext cx="8843645" cy="5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</a:pPr>
            <a:r>
              <a:rPr lang="hu-HU" sz="1600" dirty="0"/>
              <a:t> </a:t>
            </a:r>
            <a:endParaRPr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7C2D7-7BDF-A864-CB44-5D017E9C1AFB}"/>
              </a:ext>
            </a:extLst>
          </p:cNvPr>
          <p:cNvSpPr txBox="1"/>
          <p:nvPr/>
        </p:nvSpPr>
        <p:spPr>
          <a:xfrm>
            <a:off x="1443791" y="1574332"/>
            <a:ext cx="73573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/>
              <a:t>Egyszerű beléptető rendszer építése </a:t>
            </a:r>
          </a:p>
          <a:p>
            <a:r>
              <a:rPr lang="hu-HU" sz="2800" dirty="0"/>
              <a:t>és programozása.</a:t>
            </a:r>
          </a:p>
        </p:txBody>
      </p:sp>
    </p:spTree>
    <p:extLst>
      <p:ext uri="{BB962C8B-B14F-4D97-AF65-F5344CB8AC3E}">
        <p14:creationId xmlns:p14="http://schemas.microsoft.com/office/powerpoint/2010/main" val="2841990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150177" y="247576"/>
            <a:ext cx="8843645" cy="5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</a:pPr>
            <a:r>
              <a:rPr lang="hu-HU" sz="1600" dirty="0"/>
              <a:t> </a:t>
            </a:r>
            <a:endParaRPr sz="1600" dirty="0"/>
          </a:p>
        </p:txBody>
      </p:sp>
      <p:pic>
        <p:nvPicPr>
          <p:cNvPr id="2054" name="Picture 6" descr="0218 MCU_image">
            <a:extLst>
              <a:ext uri="{FF2B5EF4-FFF2-40B4-BE49-F238E27FC236}">
                <a16:creationId xmlns:a16="http://schemas.microsoft.com/office/drawing/2014/main" id="{965E1691-434A-69F8-6DE1-2AB3DCE1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35" y="247576"/>
            <a:ext cx="4739951" cy="360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28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150177" y="247576"/>
            <a:ext cx="8843645" cy="5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</a:pPr>
            <a:r>
              <a:rPr lang="hu-HU" sz="1600" dirty="0"/>
              <a:t> </a:t>
            </a:r>
            <a:endParaRPr sz="16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D4F5CE2-5AF8-C5BD-995B-3647F612F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3" y="247576"/>
            <a:ext cx="581025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8163BA2-8C5E-9E60-AA5B-850D65806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0" y="318974"/>
            <a:ext cx="2551433" cy="143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883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150177" y="247576"/>
            <a:ext cx="8843645" cy="5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</a:pPr>
            <a:r>
              <a:rPr lang="hu-HU" sz="1600" dirty="0"/>
              <a:t> </a:t>
            </a:r>
            <a:endParaRPr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243D35-1A58-D53F-CA5A-A9A28E044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7" y="45093"/>
            <a:ext cx="6614145" cy="376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84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150177" y="247576"/>
            <a:ext cx="8843645" cy="5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</a:pPr>
            <a:r>
              <a:rPr lang="hu-HU" sz="1600" dirty="0"/>
              <a:t> </a:t>
            </a:r>
            <a:endParaRPr sz="1600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BB32C0A-87BA-BEAE-51A5-588D681A7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81" y="452576"/>
            <a:ext cx="3284668" cy="256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C2E84E9-89A0-CB37-A83D-F2B61A245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51" y="200785"/>
            <a:ext cx="3140417" cy="314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40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150177" y="247576"/>
            <a:ext cx="8843645" cy="5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</a:pPr>
            <a:r>
              <a:rPr lang="hu-HU" sz="1600" dirty="0"/>
              <a:t> </a:t>
            </a:r>
            <a:endParaRPr sz="16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231EE19-37D9-D05C-C79E-CEFB5837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82" y="119938"/>
            <a:ext cx="7159690" cy="365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87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150177" y="247576"/>
            <a:ext cx="8843645" cy="52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</a:pPr>
            <a:r>
              <a:rPr lang="hu-HU" sz="1600" dirty="0"/>
              <a:t> </a:t>
            </a:r>
            <a:endParaRPr sz="1600" dirty="0"/>
          </a:p>
        </p:txBody>
      </p:sp>
      <p:pic>
        <p:nvPicPr>
          <p:cNvPr id="9218" name="Picture 2" descr="Amazon.com: SunFounder Reader Module Kit Mifare RC522 Reader Module with  S50 White Card and Key Ring Compatible with Arduino Raspberry Pi :  Electronics">
            <a:extLst>
              <a:ext uri="{FF2B5EF4-FFF2-40B4-BE49-F238E27FC236}">
                <a16:creationId xmlns:a16="http://schemas.microsoft.com/office/drawing/2014/main" id="{7A024D6B-A4DB-C0B9-FE43-EE704EFE7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49" y="99526"/>
            <a:ext cx="3921579" cy="392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164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</Words>
  <Application>Microsoft Office PowerPoint</Application>
  <PresentationFormat>On-screen Show (16:9)</PresentationFormat>
  <Paragraphs>23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Open Sans ExtraBold</vt:lpstr>
      <vt:lpstr>Arial</vt:lpstr>
      <vt:lpstr>Open Sans</vt:lpstr>
      <vt:lpstr>Simple Light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Molnar, David (ADV CYS OPS HU)</cp:lastModifiedBy>
  <cp:revision>7</cp:revision>
  <dcterms:modified xsi:type="dcterms:W3CDTF">2023-04-18T09:24:01Z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d258917-277f-42cd-a3cd-14c4e9ee58bc_Enabled">
    <vt:lpwstr>true</vt:lpwstr>
  </property>
  <property fmtid="{D5CDD505-2E9C-101B-9397-08002B2CF9AE}" pid="3" name="MSIP_Label_9d258917-277f-42cd-a3cd-14c4e9ee58bc_SetDate">
    <vt:lpwstr>2023-04-18T09:24:01Z</vt:lpwstr>
  </property>
  <property fmtid="{D5CDD505-2E9C-101B-9397-08002B2CF9AE}" pid="4" name="MSIP_Label_9d258917-277f-42cd-a3cd-14c4e9ee58bc_Method">
    <vt:lpwstr>Standard</vt:lpwstr>
  </property>
  <property fmtid="{D5CDD505-2E9C-101B-9397-08002B2CF9AE}" pid="5" name="MSIP_Label_9d258917-277f-42cd-a3cd-14c4e9ee58bc_Name">
    <vt:lpwstr>restricted</vt:lpwstr>
  </property>
  <property fmtid="{D5CDD505-2E9C-101B-9397-08002B2CF9AE}" pid="6" name="MSIP_Label_9d258917-277f-42cd-a3cd-14c4e9ee58bc_SiteId">
    <vt:lpwstr>38ae3bcd-9579-4fd4-adda-b42e1495d55a</vt:lpwstr>
  </property>
  <property fmtid="{D5CDD505-2E9C-101B-9397-08002B2CF9AE}" pid="7" name="MSIP_Label_9d258917-277f-42cd-a3cd-14c4e9ee58bc_ActionId">
    <vt:lpwstr>2c5c42ee-2f28-4b73-a5b4-3011b7c33da5</vt:lpwstr>
  </property>
  <property fmtid="{D5CDD505-2E9C-101B-9397-08002B2CF9AE}" pid="8" name="MSIP_Label_9d258917-277f-42cd-a3cd-14c4e9ee58bc_ContentBits">
    <vt:lpwstr>0</vt:lpwstr>
  </property>
  <property fmtid="{D5CDD505-2E9C-101B-9397-08002B2CF9AE}" pid="9" name="Document_Confidentiality">
    <vt:lpwstr>Restricted</vt:lpwstr>
  </property>
</Properties>
</file>